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5" r:id="rId1"/>
  </p:sldMasterIdLst>
  <p:notesMasterIdLst>
    <p:notesMasterId r:id="rId6"/>
  </p:notesMasterIdLst>
  <p:sldIdLst>
    <p:sldId id="260" r:id="rId2"/>
    <p:sldId id="261" r:id="rId3"/>
    <p:sldId id="262" r:id="rId4"/>
    <p:sldId id="263" r:id="rId5"/>
  </p:sldIdLst>
  <p:sldSz cx="9144000" cy="5143500" type="screen16x9"/>
  <p:notesSz cx="6858000" cy="9144000"/>
  <p:embeddedFontLst>
    <p:embeddedFont>
      <p:font typeface="DM Sans" panose="020B0604020202020204" charset="0"/>
      <p:regular r:id="rId7"/>
      <p:bold r:id="rId8"/>
      <p:italic r:id="rId9"/>
      <p:boldItalic r:id="rId10"/>
    </p:embeddedFont>
    <p:embeddedFont>
      <p:font typeface="Helvetica Neue Light" panose="020B0604020202020204" charset="0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3">
          <p15:clr>
            <a:srgbClr val="A4A3A4"/>
          </p15:clr>
        </p15:guide>
        <p15:guide id="2" pos="288">
          <p15:clr>
            <a:srgbClr val="A4A3A4"/>
          </p15:clr>
        </p15:guide>
        <p15:guide id="3" pos="5459">
          <p15:clr>
            <a:srgbClr val="9AA0A6"/>
          </p15:clr>
        </p15:guide>
        <p15:guide id="4" orient="horz" pos="289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283"/>
        <p:guide pos="288"/>
        <p:guide pos="5459"/>
        <p:guide orient="horz" pos="289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/>
              <a:t>Editar: número y nombre de clase donde se plantea el primer desafío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55a4ff4588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55a4ff4588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desafíos entregables.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55a4ff4588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55a4ff4588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Nota: Hacer énfasis en que los campos deben ser en inglés. Acostumbrar a los alumnos a un código en inglés ya que así 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se gestionará en su futuro trabajo. Además, dejarlos poner tanto en inglés como en español puede causarte problemas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al momento de avanzar con el proyecto final, ya que no tendrán un proyecto unificado.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55a4ff4588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55a4ff4588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Nota: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No todos los entregables tendrán una descripción de test tan amplia como este. Es importante hacer un “¿Cómo evaluaremos este entregable?” más amplio en esta situación, porque es su primer entregable y necesitan ir conociendo la mecánica de evaluación. Conforme se avance en el curso, los test cases pueden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ser más concisos.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5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64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1" type="title">
  <p:cSld name="TITLE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sz="4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6" name="Google Shape;186;p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87" name="Google Shape;187;p56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SECTION_HEADER_1_1_1_1_1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57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8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58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59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6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6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62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63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hyperlink" Target="https://docs.google.com/presentation/d/1x9kVx6k5RlVk4_ELHtL8epQWGKjN5H8Fwc2TaE8rHKQ/edit#slide=id.g11af22068b0_8_697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cs.google.com/document/d/1RUkOh3sNySZWtLnj4sI6uy1Ecu7q0WfpySXRvgi5kn4/edit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73"/>
          <p:cNvSpPr txBox="1"/>
          <p:nvPr/>
        </p:nvSpPr>
        <p:spPr>
          <a:xfrm>
            <a:off x="1461300" y="2202300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Nuevas funcionalidades de los lenguajes ECMAScript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6" name="Google Shape;396;p73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419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MÓDULO I - </a:t>
            </a:r>
            <a:r>
              <a:rPr lang="es-419"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 </a:t>
            </a:r>
            <a:r>
              <a:rPr lang="es-419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02</a:t>
            </a:r>
            <a:endParaRPr sz="16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Google Shape;401;p74"/>
          <p:cNvGrpSpPr/>
          <p:nvPr/>
        </p:nvGrpSpPr>
        <p:grpSpPr>
          <a:xfrm>
            <a:off x="4202558" y="994173"/>
            <a:ext cx="738900" cy="738900"/>
            <a:chOff x="3137108" y="2467173"/>
            <a:chExt cx="738900" cy="738900"/>
          </a:xfrm>
        </p:grpSpPr>
        <p:sp>
          <p:nvSpPr>
            <p:cNvPr id="402" name="Google Shape;402;p74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03" name="Google Shape;403;p74" title="ícono de desafío entregabl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4" name="Google Shape;404;p74"/>
          <p:cNvSpPr txBox="1"/>
          <p:nvPr/>
        </p:nvSpPr>
        <p:spPr>
          <a:xfrm>
            <a:off x="1461300" y="205622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Clases con ECMAScript y ECMAScript avanzado 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5" name="Google Shape;405;p74"/>
          <p:cNvSpPr txBox="1"/>
          <p:nvPr/>
        </p:nvSpPr>
        <p:spPr>
          <a:xfrm>
            <a:off x="873925" y="268243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oogle Shape;410;p75"/>
          <p:cNvGrpSpPr/>
          <p:nvPr/>
        </p:nvGrpSpPr>
        <p:grpSpPr>
          <a:xfrm>
            <a:off x="457345" y="468197"/>
            <a:ext cx="431074" cy="431074"/>
            <a:chOff x="3137108" y="2467173"/>
            <a:chExt cx="738900" cy="738900"/>
          </a:xfrm>
        </p:grpSpPr>
        <p:sp>
          <p:nvSpPr>
            <p:cNvPr id="411" name="Google Shape;411;p75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12" name="Google Shape;412;p75" title="ícono de desafío entregabl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3" name="Google Shape;413;p75"/>
          <p:cNvSpPr txBox="1"/>
          <p:nvPr/>
        </p:nvSpPr>
        <p:spPr>
          <a:xfrm>
            <a:off x="508900" y="2315275"/>
            <a:ext cx="4536900" cy="24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 b="1">
                <a:latin typeface="DM Sans"/>
                <a:ea typeface="DM Sans"/>
                <a:cs typeface="DM Sans"/>
                <a:sym typeface="DM Sans"/>
              </a:rPr>
              <a:t>Consigna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Realizar una clase “ProductManager” que gestione un conjunto de productos.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-419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 acercamos esta ayuda 👉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-419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4"/>
              </a:rPr>
              <a:t>Hands on lab sobre creación de clases</a:t>
            </a: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(clase 1)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 b="1">
                <a:latin typeface="DM Sans"/>
                <a:ea typeface="DM Sans"/>
                <a:cs typeface="DM Sans"/>
                <a:sym typeface="DM Sans"/>
              </a:rPr>
              <a:t>Aspectos a incluir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Debe crearse desde su constructor con el elemento products, el cual será un arreglo vacío.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4" name="Google Shape;414;p75"/>
          <p:cNvSpPr txBox="1"/>
          <p:nvPr/>
        </p:nvSpPr>
        <p:spPr>
          <a:xfrm>
            <a:off x="518025" y="991075"/>
            <a:ext cx="80367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Clases con ECMAScript y ECMAScript avanzado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15" name="Google Shape;415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75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DESAFÍO ENTREGABLE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7" name="Google Shape;417;p75"/>
          <p:cNvSpPr txBox="1"/>
          <p:nvPr/>
        </p:nvSpPr>
        <p:spPr>
          <a:xfrm>
            <a:off x="4871050" y="2391475"/>
            <a:ext cx="38346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Cada producto que gestione debe contar con las propiedades: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14325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DM Sans"/>
              <a:buChar char="-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title (nombre del producto)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14325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DM Sans"/>
              <a:buChar char="-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description (descripción del producto)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14325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DM Sans"/>
              <a:buChar char="-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price (precio)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14325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DM Sans"/>
              <a:buChar char="-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thumbnail (ruta de imagen)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14325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DM Sans"/>
              <a:buChar char="-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code (código identificador)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14325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DM Sans"/>
              <a:buChar char="-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stock (número de piezas disponibles)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8" name="Google Shape;418;p75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9DF4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3" name="Google Shape;423;p76"/>
          <p:cNvGrpSpPr/>
          <p:nvPr/>
        </p:nvGrpSpPr>
        <p:grpSpPr>
          <a:xfrm>
            <a:off x="457345" y="468197"/>
            <a:ext cx="431074" cy="431074"/>
            <a:chOff x="3137108" y="2467173"/>
            <a:chExt cx="738900" cy="738900"/>
          </a:xfrm>
        </p:grpSpPr>
        <p:sp>
          <p:nvSpPr>
            <p:cNvPr id="424" name="Google Shape;424;p76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25" name="Google Shape;425;p76" title="ícono de desafío entregabl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6" name="Google Shape;426;p76"/>
          <p:cNvSpPr txBox="1"/>
          <p:nvPr/>
        </p:nvSpPr>
        <p:spPr>
          <a:xfrm>
            <a:off x="508900" y="1356575"/>
            <a:ext cx="3834600" cy="29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 b="1">
                <a:latin typeface="DM Sans"/>
                <a:ea typeface="DM Sans"/>
                <a:cs typeface="DM Sans"/>
                <a:sym typeface="DM Sans"/>
              </a:rPr>
              <a:t>Aspectos a incluir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Debe contar con un método “addProduct” el cual agregará un producto al arreglo de productos inicial.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14325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DM Sans"/>
              <a:buChar char="-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Validar que no se repita el campo “code” y que todos los campos sean obligatorios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14325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DM Sans"/>
              <a:buChar char="-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Al agregarlo, debe crearse con un id autoincrementable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Debe contar con un método “getProducts” el cual debe devolver el arreglo con todos los productos creados hasta ese momento</a:t>
            </a:r>
            <a:endParaRPr sz="1350" u="sng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27" name="Google Shape;42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76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DESAFÍO ENTREGABLE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9" name="Google Shape;429;p76"/>
          <p:cNvSpPr txBox="1"/>
          <p:nvPr/>
        </p:nvSpPr>
        <p:spPr>
          <a:xfrm>
            <a:off x="4456450" y="1585175"/>
            <a:ext cx="3834600" cy="27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Debe contar con un método “getProductById” el cual debe buscar en el arreglo el producto que coincida con el id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14325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DM Sans"/>
              <a:buChar char="-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En caso de no coincidir ningún id, mostrar en consola un error “Not found”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419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Formato del entregable</a:t>
            </a: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Archivo de Javascript listo para ejecutarse desde node.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419" sz="1350" b="1" u="sng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Proceso de testing de este entregable ✅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0" name="Google Shape;430;p76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9DF4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390</Words>
  <Application>Microsoft Office PowerPoint</Application>
  <PresentationFormat>Presentación en pantalla (16:9)</PresentationFormat>
  <Paragraphs>42</Paragraphs>
  <Slides>4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8" baseType="lpstr">
      <vt:lpstr>DM Sans</vt:lpstr>
      <vt:lpstr>Helvetica Neue Light</vt:lpstr>
      <vt:lpstr>Arial</vt:lpstr>
      <vt:lpstr>Coder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CHALL</dc:creator>
  <cp:lastModifiedBy>Carlos Hall</cp:lastModifiedBy>
  <cp:revision>1</cp:revision>
  <dcterms:modified xsi:type="dcterms:W3CDTF">2023-04-24T22:56:26Z</dcterms:modified>
</cp:coreProperties>
</file>